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26ADC-2386-42CF-9326-4D4FE6D95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7461D7-3D39-4BAC-BEE2-028452F71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ED12FE-7CD3-46F4-9EEE-62EDE595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D2F814-1B33-499A-A421-48D6682A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9BDB89-291D-47AB-B306-45EF54C1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84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14AEB-27BD-4FC5-89A1-D6216613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C48CC3-AF51-48FB-A84C-CAD9F551A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4CC1EF-7BDE-4848-A5E0-9BB3941C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E449A-8EB7-4C9C-8BDF-D612A74F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04212-27F8-4834-850C-1A0AF6B0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39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2E1575-CDCE-4853-9B77-B604ED769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BFA1BD-BD6F-4BBE-ACD0-AB3F1A62C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2BCEB5-0FB8-4C7E-AA5C-3AF9CF00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767D5-62EB-4E71-856F-9D2B105B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23245F-A1C4-44B0-9602-39A61BCB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5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27B3F-5206-4A03-9475-26320F5A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BF91BF-70BD-4656-B68A-D1AFD5090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CEAC29-73E0-413D-924D-B2F23680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44DEC2-745A-48A8-A6B1-0AD74D96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786CD-C489-4B62-947F-9B876F33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80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BF0BE-EDD7-4AAD-88A0-CE3A9D79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15D7AF-0DC3-40AA-822C-2E96682A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A2D83F-28C6-4492-9199-97D1C736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06EFFE-1DEC-4B27-9110-1EE8006F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5E281E-97FF-4914-B16D-296058BA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63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8B6B9-9BCF-41E3-B95F-73B48531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D6ABA0-59A8-45C0-A41F-5B1199220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A8DECB-0330-4B03-B54F-08510E13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82606B-853C-4820-9AD0-19368E55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157C0F-DB60-4177-A204-B810500C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C6329C-87BB-4727-A711-9F50AB2E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86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49A5B-6C52-4869-ABB1-903FC93C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F5305B-DD1C-411F-A29F-31EE33E51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BE7229-E61E-4374-90D4-66EC1D1FC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7DC774-AE16-40B0-84FE-3C4728B03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AA3EAA4-DE20-497E-A8F4-6290BEB86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1DB478-D806-4F60-8FC4-B9C43B35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FECC45-8C00-4496-8FF1-E1D69CFB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66D9A9-255A-4024-B683-E0780E50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41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95213-C224-4BB6-BA6A-A11DE78B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5D0D8C-56A1-483C-992A-78BE1B50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C7D1552-80D7-45BF-9CFB-44473C7F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C3147F-6C54-4251-A36C-2F2E4AAF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14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C9E12AC-10DA-4B20-AF07-EABF006F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E27869-DBB6-41FB-B7BA-9CD82E2E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F56666-3322-44E0-BA21-21FD449A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01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37EB0-898E-48CB-8AC8-366EC5E3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4FF5E4-A085-4EB8-A839-050F9621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CF754A-26BA-4259-BFDC-968EAA3E2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F98356-F5D8-4EE8-8ED6-D7E650D3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B32AB-3444-4CF1-AAC1-86C66274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8BF35A-1951-471C-8511-09075E0D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7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26351-847F-4A28-8106-4C83CAFD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83A99E-8AAE-4F0A-95A4-7890CA891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CCECC4-6098-4EEB-B1C2-B4987FBFB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995078-A125-432D-8A36-A54F013FF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BA3DAD-0374-4730-B348-BFF60099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5B0C33-B029-4DBA-93F0-D18FEE52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9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47F9D55-C935-42A2-939E-3649BF1B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12398D-76BF-4ED3-AFB8-B24D203C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5DE8D5-8DE6-4C66-BF42-417CB9B7F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E5C49-71C4-422F-B217-E3A969A03C2F}" type="datetimeFigureOut">
              <a:rPr lang="pt-BR" smtClean="0"/>
              <a:t>01/12/2020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988CE-5C2F-452F-B866-832D4FD76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73C6C-F07D-420B-A216-C09EE85E5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6484-E1EC-42BB-B1E6-6617B2ABC7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11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3DA7F-C872-4542-B050-63872B17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Untitlefyd">
            <a:hlinkClick r:id="" action="ppaction://media"/>
            <a:extLst>
              <a:ext uri="{FF2B5EF4-FFF2-40B4-BE49-F238E27FC236}">
                <a16:creationId xmlns:a16="http://schemas.microsoft.com/office/drawing/2014/main" id="{E5F1B856-558D-4B23-82AA-A7759E1691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62878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E5B11-726F-4AC7-89CF-F2AC4108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5D15AB-5037-4FDF-A165-4E080289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78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3AA1B3-7DD7-4B9E-B1C7-A44FBF3EA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75B534-F055-4FCB-92C1-258CFC72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608" y="365125"/>
            <a:ext cx="6859073" cy="1325563"/>
          </a:xfrm>
        </p:spPr>
        <p:txBody>
          <a:bodyPr>
            <a:normAutofit/>
          </a:bodyPr>
          <a:lstStyle/>
          <a:p>
            <a:pPr algn="r"/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Introdução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24FA29-5C0E-4A4E-9447-D135321BB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85" y="2055813"/>
            <a:ext cx="7997361" cy="45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0FE867-1542-42D1-B2DB-E1437233F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75B534-F055-4FCB-92C1-258CFC72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481" y="365125"/>
            <a:ext cx="7817477" cy="1325563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O Que é o Protocolo IMAP?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4253B0-437A-40EA-8E7B-16C053A78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28" y="2039906"/>
            <a:ext cx="7959830" cy="44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7ECDDE-3016-4D36-A4B6-423F37830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8821084-F3E4-45B8-8AB0-0155EE3A99AD}"/>
              </a:ext>
            </a:extLst>
          </p:cNvPr>
          <p:cNvSpPr txBox="1">
            <a:spLocks/>
          </p:cNvSpPr>
          <p:nvPr/>
        </p:nvSpPr>
        <p:spPr>
          <a:xfrm>
            <a:off x="5962918" y="365125"/>
            <a:ext cx="5950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Aplicações Do IMAP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C6B4AE-D637-46C9-9541-C4797DE4D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89" y="1978830"/>
            <a:ext cx="8024969" cy="45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6E0303-E3DA-4C86-AA2F-2EE3E0738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157E23B-B4B2-464D-BA1F-D50AAB4EEB29}"/>
              </a:ext>
            </a:extLst>
          </p:cNvPr>
          <p:cNvSpPr txBox="1">
            <a:spLocks/>
          </p:cNvSpPr>
          <p:nvPr/>
        </p:nvSpPr>
        <p:spPr>
          <a:xfrm>
            <a:off x="7765961" y="365125"/>
            <a:ext cx="41469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IMAP </a:t>
            </a:r>
            <a:r>
              <a:rPr lang="pt-BR" sz="6000" dirty="0" err="1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vs</a:t>
            </a:r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 POP3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3978D3-E712-4AF4-B07D-A925D9EED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0" y="2055813"/>
            <a:ext cx="7822988" cy="43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BBF801-0820-47D2-87CB-08B4AB15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4B58987-4C45-4EEE-87C7-A06C618F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677" y="365125"/>
            <a:ext cx="5924282" cy="1325563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Prós Protocolo IMAP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7FF16F-6093-4324-9A97-649D61F92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20" y="1690688"/>
            <a:ext cx="5606737" cy="46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BBF801-0820-47D2-87CB-08B4AB15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4B58987-4C45-4EEE-87C7-A06C618F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487" y="365125"/>
            <a:ext cx="6967472" cy="1325563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Contras Protocolo IMAP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2672F2-3EDD-4F33-B8A7-A6589548B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9" y="1532721"/>
            <a:ext cx="7440231" cy="49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5135FAEF-7492-4C2D-B73A-36543BDFE7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334CBC-7740-4A63-A594-85788C722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F7DC97-A2E6-4C84-B9FA-1BEE75B77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09" y="2280866"/>
            <a:ext cx="7667223" cy="398695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B23C90E-A827-45D9-B4C5-9D4951F5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487" y="365125"/>
            <a:ext cx="6967472" cy="1325563"/>
          </a:xfrm>
        </p:spPr>
        <p:txBody>
          <a:bodyPr>
            <a:noAutofit/>
          </a:bodyPr>
          <a:lstStyle/>
          <a:p>
            <a:pPr algn="r"/>
            <a:r>
              <a:rPr lang="pt-BR" sz="6000" dirty="0">
                <a:solidFill>
                  <a:srgbClr val="0316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kar" panose="02000000000000000000" pitchFamily="50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0629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</Words>
  <Application>Microsoft Office PowerPoint</Application>
  <PresentationFormat>Widescreen</PresentationFormat>
  <Paragraphs>7</Paragraphs>
  <Slides>10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Dekar</vt:lpstr>
      <vt:lpstr>Tema do Office</vt:lpstr>
      <vt:lpstr>Apresentação do PowerPoint</vt:lpstr>
      <vt:lpstr>Apresentação do PowerPoint</vt:lpstr>
      <vt:lpstr>Introdução</vt:lpstr>
      <vt:lpstr>O Que é o Protocolo IMAP?</vt:lpstr>
      <vt:lpstr>Apresentação do PowerPoint</vt:lpstr>
      <vt:lpstr>Apresentação do PowerPoint</vt:lpstr>
      <vt:lpstr>Prós Protocolo IMAP</vt:lpstr>
      <vt:lpstr>Contras Protocolo IMAP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Paes</dc:creator>
  <cp:lastModifiedBy>Pedro Paes</cp:lastModifiedBy>
  <cp:revision>7</cp:revision>
  <dcterms:created xsi:type="dcterms:W3CDTF">2020-12-01T22:18:20Z</dcterms:created>
  <dcterms:modified xsi:type="dcterms:W3CDTF">2020-12-01T23:48:26Z</dcterms:modified>
</cp:coreProperties>
</file>